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110319032</a:t>
            </a:r>
            <a:r>
              <a:rPr lang="zh-TW" altLang="en-US" dirty="0" smtClean="0"/>
              <a:t>江宛庭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7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: </a:t>
            </a:r>
            <a:r>
              <a:rPr lang="zh-TW" altLang="zh-TW" dirty="0" smtClean="0"/>
              <a:t>薪</a:t>
            </a:r>
            <a:r>
              <a:rPr lang="zh-TW" altLang="zh-TW" dirty="0"/>
              <a:t>傳</a:t>
            </a:r>
            <a:r>
              <a:rPr lang="en-US" altLang="zh-TW" dirty="0"/>
              <a:t>(</a:t>
            </a:r>
            <a:r>
              <a:rPr lang="en-US" altLang="zh-TW" dirty="0" err="1"/>
              <a:t>iTaiwan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 smtClean="0"/>
              <a:t>概念簡介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zh-TW" dirty="0" smtClean="0"/>
              <a:t>「</a:t>
            </a:r>
            <a:r>
              <a:rPr lang="zh-TW" altLang="zh-TW" dirty="0"/>
              <a:t>薪傳</a:t>
            </a:r>
            <a:r>
              <a:rPr lang="en-US" altLang="zh-TW" dirty="0"/>
              <a:t>(</a:t>
            </a:r>
            <a:r>
              <a:rPr lang="en-US" altLang="zh-TW" dirty="0" err="1"/>
              <a:t>iTaiwan</a:t>
            </a:r>
            <a:r>
              <a:rPr lang="en-US" altLang="zh-TW" dirty="0"/>
              <a:t>)</a:t>
            </a:r>
            <a:r>
              <a:rPr lang="zh-TW" altLang="zh-TW" dirty="0"/>
              <a:t>」是一款希望能傳承台灣傳統文化的應用程式，提供一個便捷的平台，從童玩、工藝等為出發點，透過實作、學習來讓更多人一同參與，並且加上資訊的來往流通，藉由</a:t>
            </a:r>
            <a:r>
              <a:rPr lang="en-US" altLang="zh-TW" dirty="0"/>
              <a:t>APP</a:t>
            </a:r>
            <a:r>
              <a:rPr lang="zh-TW" altLang="zh-TW" dirty="0"/>
              <a:t>分享周邊有關傳統文化的樂趣，達到文化傳承的目的。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0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簡單風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簡單清晰的畫面呈現，分項易懂清楚，整體畫面以單一色調設計，提供給喜歡簡潔風格的使用者。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7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 descr="C:\Users\AS2\Documents\宛庭的資料夾\三下\app\wk11\done\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78" y="535323"/>
            <a:ext cx="3223958" cy="57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S2\Documents\宛庭的資料夾\三下\app\wk11\done\2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434" y="535322"/>
            <a:ext cx="3223958" cy="573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互動風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傳統文化的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希望能在視覺上加入點傳統特色，以「宜蘭傳藝中心」為主視覺設計，希望加入視差動畫來凸顯整體畫面的互動性；下方設計也以簡單的卡片形式呈現，整體希望能增加畫面的娛樂性，提供給喜歡互動的使用者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18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AS2\Documents\宛庭的資料夾\三下\app\wk11\done\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5" y="560545"/>
            <a:ext cx="3191585" cy="5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S2\Documents\宛庭的資料夾\三下\app\wk11\done\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83" y="548680"/>
            <a:ext cx="3191585" cy="5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14</TotalTime>
  <Words>27</Words>
  <Application>Microsoft Office PowerPoint</Application>
  <PresentationFormat>如螢幕大小 (4:3)</PresentationFormat>
  <Paragraphs>9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清晰度</vt:lpstr>
      <vt:lpstr>UI Design</vt:lpstr>
      <vt:lpstr>APP名稱 : 薪傳(iTaiwan)</vt:lpstr>
      <vt:lpstr>(一)簡單風</vt:lpstr>
      <vt:lpstr>PowerPoint 簡報</vt:lpstr>
      <vt:lpstr>(二)互動風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Design</dc:title>
  <dc:creator>江宛庭</dc:creator>
  <cp:lastModifiedBy>AS2</cp:lastModifiedBy>
  <cp:revision>7</cp:revision>
  <dcterms:created xsi:type="dcterms:W3CDTF">2017-05-13T17:23:19Z</dcterms:created>
  <dcterms:modified xsi:type="dcterms:W3CDTF">2017-05-13T17:47:35Z</dcterms:modified>
</cp:coreProperties>
</file>